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3A6C6-96D5-4861-8658-1634F451394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25424-157F-4336-892F-134B5377C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8AAAA37-0194-4F8D-8EE1-ABE6686C916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7680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F3B0-4FC8-41FB-B682-245128F2ABB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C3DE-A8C1-41F4-858F-2298860D1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F3B0-4FC8-41FB-B682-245128F2ABB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C3DE-A8C1-41F4-858F-2298860D1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F3B0-4FC8-41FB-B682-245128F2ABB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C3DE-A8C1-41F4-858F-2298860D1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F3B0-4FC8-41FB-B682-245128F2ABB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C3DE-A8C1-41F4-858F-2298860D1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F3B0-4FC8-41FB-B682-245128F2ABB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C3DE-A8C1-41F4-858F-2298860D1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F3B0-4FC8-41FB-B682-245128F2ABB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C3DE-A8C1-41F4-858F-2298860D1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F3B0-4FC8-41FB-B682-245128F2ABB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C3DE-A8C1-41F4-858F-2298860D1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F3B0-4FC8-41FB-B682-245128F2ABB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C3DE-A8C1-41F4-858F-2298860D1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F3B0-4FC8-41FB-B682-245128F2ABB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C3DE-A8C1-41F4-858F-2298860D1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F3B0-4FC8-41FB-B682-245128F2ABB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C3DE-A8C1-41F4-858F-2298860D1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F3B0-4FC8-41FB-B682-245128F2ABB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C3DE-A8C1-41F4-858F-2298860D1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1F3B0-4FC8-41FB-B682-245128F2ABB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C3DE-A8C1-41F4-858F-2298860D1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8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IN" sz="2400" dirty="0">
              <a:latin typeface="Georg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232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/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www.nit.ac.in</a:t>
            </a:r>
          </a:p>
        </p:txBody>
      </p:sp>
      <p:sp>
        <p:nvSpPr>
          <p:cNvPr id="14342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0B45F-3FFA-4CE0-92E8-B22D0156137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103" name="AutoShape 2" descr="https://docs.google.com/a/jisgroup.org/viewer?attid=0.2&amp;pid=gmail&amp;thid=13a07081c5b20f85&amp;url=https%3A%2F%2Fmail.google.com%2Fmail%2Fu%2F0%2F%3Fui%3D2%26ik%3D4d1510c965%26view%3Datt%26th%3D13a07081c5b20f85%26attid%3D0.2%26disp%3Dsafe%26realattid%3Dfile2%26zw&amp;docid=00f4ba8a7c9d009f0c36eb9eb3e5899d%7C6f823f147ce0107e6d3734d7f44c7396&amp;a=bi&amp;pagenumber=1&amp;w=73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/>
          </a:p>
        </p:txBody>
      </p:sp>
      <p:pic>
        <p:nvPicPr>
          <p:cNvPr id="41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52400"/>
            <a:ext cx="11430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152400"/>
            <a:ext cx="8229600" cy="7159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Stencil" pitchFamily="82" charset="0"/>
                <a:ea typeface="+mj-ea"/>
                <a:cs typeface="+mj-cs"/>
              </a:rPr>
              <a:t>NARULA INSTITUTE OF TECHNOLOGY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76600" y="1066800"/>
            <a:ext cx="2286000" cy="38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EI-501 :MODULE -5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1905000"/>
            <a:ext cx="7772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133600"/>
            <a:ext cx="845819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 J K Roy</dc:creator>
  <cp:lastModifiedBy>Prof J K Roy</cp:lastModifiedBy>
  <cp:revision>1</cp:revision>
  <dcterms:created xsi:type="dcterms:W3CDTF">2012-10-05T11:18:13Z</dcterms:created>
  <dcterms:modified xsi:type="dcterms:W3CDTF">2012-10-05T11:33:57Z</dcterms:modified>
</cp:coreProperties>
</file>